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</p:sldIdLst>
  <p:sldSz cx="21674138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79"/>
    <p:restoredTop sz="94694"/>
  </p:normalViewPr>
  <p:slideViewPr>
    <p:cSldViewPr snapToGrid="0" snapToObjects="1">
      <p:cViewPr>
        <p:scale>
          <a:sx n="100" d="100"/>
          <a:sy n="100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9267" y="1995312"/>
            <a:ext cx="16255604" cy="4244622"/>
          </a:xfrm>
        </p:spPr>
        <p:txBody>
          <a:bodyPr anchor="b"/>
          <a:lstStyle>
            <a:lvl1pPr algn="ctr">
              <a:defRPr sz="106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9267" y="6403623"/>
            <a:ext cx="16255604" cy="2943577"/>
          </a:xfrm>
        </p:spPr>
        <p:txBody>
          <a:bodyPr/>
          <a:lstStyle>
            <a:lvl1pPr marL="0" indent="0" algn="ctr">
              <a:buNone/>
              <a:defRPr sz="4266"/>
            </a:lvl1pPr>
            <a:lvl2pPr marL="812764" indent="0" algn="ctr">
              <a:buNone/>
              <a:defRPr sz="3555"/>
            </a:lvl2pPr>
            <a:lvl3pPr marL="1625529" indent="0" algn="ctr">
              <a:buNone/>
              <a:defRPr sz="3200"/>
            </a:lvl3pPr>
            <a:lvl4pPr marL="2438293" indent="0" algn="ctr">
              <a:buNone/>
              <a:defRPr sz="2844"/>
            </a:lvl4pPr>
            <a:lvl5pPr marL="3251058" indent="0" algn="ctr">
              <a:buNone/>
              <a:defRPr sz="2844"/>
            </a:lvl5pPr>
            <a:lvl6pPr marL="4063822" indent="0" algn="ctr">
              <a:buNone/>
              <a:defRPr sz="2844"/>
            </a:lvl6pPr>
            <a:lvl7pPr marL="4876587" indent="0" algn="ctr">
              <a:buNone/>
              <a:defRPr sz="2844"/>
            </a:lvl7pPr>
            <a:lvl8pPr marL="5689351" indent="0" algn="ctr">
              <a:buNone/>
              <a:defRPr sz="2844"/>
            </a:lvl8pPr>
            <a:lvl9pPr marL="6502116" indent="0" algn="ctr">
              <a:buNone/>
              <a:defRPr sz="284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773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978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10555" y="649111"/>
            <a:ext cx="467348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90097" y="649111"/>
            <a:ext cx="13749531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56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08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808" y="3039535"/>
            <a:ext cx="18693944" cy="5071532"/>
          </a:xfrm>
        </p:spPr>
        <p:txBody>
          <a:bodyPr anchor="b"/>
          <a:lstStyle>
            <a:lvl1pPr>
              <a:defRPr sz="1066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8808" y="8159046"/>
            <a:ext cx="18693944" cy="2666999"/>
          </a:xfrm>
        </p:spPr>
        <p:txBody>
          <a:bodyPr/>
          <a:lstStyle>
            <a:lvl1pPr marL="0" indent="0">
              <a:buNone/>
              <a:defRPr sz="4266">
                <a:solidFill>
                  <a:schemeClr val="tx1">
                    <a:tint val="75000"/>
                  </a:schemeClr>
                </a:solidFill>
              </a:defRPr>
            </a:lvl1pPr>
            <a:lvl2pPr marL="812764" indent="0">
              <a:buNone/>
              <a:defRPr sz="3555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09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90097" y="3245556"/>
            <a:ext cx="9211509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532" y="3245556"/>
            <a:ext cx="9211509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76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0" y="649112"/>
            <a:ext cx="18693944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2921" y="2988734"/>
            <a:ext cx="9169175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92921" y="4453467"/>
            <a:ext cx="916917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72532" y="2988734"/>
            <a:ext cx="9214332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72532" y="4453467"/>
            <a:ext cx="9214332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274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056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648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1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14332" y="1755423"/>
            <a:ext cx="10972532" cy="8664222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6"/>
            </a:lvl3pPr>
            <a:lvl4pPr>
              <a:defRPr sz="3555"/>
            </a:lvl4pPr>
            <a:lvl5pPr>
              <a:defRPr sz="3555"/>
            </a:lvl5pPr>
            <a:lvl6pPr>
              <a:defRPr sz="3555"/>
            </a:lvl6pPr>
            <a:lvl7pPr>
              <a:defRPr sz="3555"/>
            </a:lvl7pPr>
            <a:lvl8pPr>
              <a:defRPr sz="3555"/>
            </a:lvl8pPr>
            <a:lvl9pPr>
              <a:defRPr sz="355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1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002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1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14332" y="1755423"/>
            <a:ext cx="10972532" cy="8664222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764" indent="0">
              <a:buNone/>
              <a:defRPr sz="4978"/>
            </a:lvl2pPr>
            <a:lvl3pPr marL="1625529" indent="0">
              <a:buNone/>
              <a:defRPr sz="4266"/>
            </a:lvl3pPr>
            <a:lvl4pPr marL="2438293" indent="0">
              <a:buNone/>
              <a:defRPr sz="3555"/>
            </a:lvl4pPr>
            <a:lvl5pPr marL="3251058" indent="0">
              <a:buNone/>
              <a:defRPr sz="3555"/>
            </a:lvl5pPr>
            <a:lvl6pPr marL="4063822" indent="0">
              <a:buNone/>
              <a:defRPr sz="3555"/>
            </a:lvl6pPr>
            <a:lvl7pPr marL="4876587" indent="0">
              <a:buNone/>
              <a:defRPr sz="3555"/>
            </a:lvl7pPr>
            <a:lvl8pPr marL="5689351" indent="0">
              <a:buNone/>
              <a:defRPr sz="3555"/>
            </a:lvl8pPr>
            <a:lvl9pPr marL="6502116" indent="0">
              <a:buNone/>
              <a:defRPr sz="355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1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01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90097" y="649112"/>
            <a:ext cx="18693944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0097" y="3245556"/>
            <a:ext cx="18693944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90097" y="11300179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60A66-E171-1D40-8AB3-B1CF40BDDFA7}" type="datetimeFigureOut">
              <a:rPr lang="en-US" smtClean="0"/>
              <a:t>7/17/20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79558" y="11300179"/>
            <a:ext cx="7315022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307360" y="11300179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99CDD-B55E-884A-BA7E-1FAECBC267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730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625529" rtl="0" eaLnBrk="1" latinLnBrk="0" hangingPunct="1">
        <a:lnSpc>
          <a:spcPct val="90000"/>
        </a:lnSpc>
        <a:spcBef>
          <a:spcPct val="0"/>
        </a:spcBef>
        <a:buNone/>
        <a:defRPr sz="78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382" indent="-406382" algn="l" defTabSz="1625529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147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+mn-ea"/>
          <a:cs typeface="+mn-cs"/>
        </a:defRPr>
      </a:lvl2pPr>
      <a:lvl3pPr marL="2031911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5" kern="1200">
          <a:solidFill>
            <a:schemeClr val="tx1"/>
          </a:solidFill>
          <a:latin typeface="+mn-lt"/>
          <a:ea typeface="+mn-ea"/>
          <a:cs typeface="+mn-cs"/>
        </a:defRPr>
      </a:lvl3pPr>
      <a:lvl4pPr marL="2844676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40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204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2969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5733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498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764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529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293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058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3822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587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351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116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1B92D66-D1A4-614C-8B15-848F2757513D}"/>
              </a:ext>
            </a:extLst>
          </p:cNvPr>
          <p:cNvSpPr txBox="1"/>
          <p:nvPr/>
        </p:nvSpPr>
        <p:spPr>
          <a:xfrm>
            <a:off x="12407854" y="345206"/>
            <a:ext cx="4919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Disjunctive interactions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4685A4-BE93-BC49-9FFD-7CF4FEF7468D}"/>
              </a:ext>
            </a:extLst>
          </p:cNvPr>
          <p:cNvSpPr txBox="1"/>
          <p:nvPr/>
        </p:nvSpPr>
        <p:spPr>
          <a:xfrm>
            <a:off x="5079341" y="329626"/>
            <a:ext cx="49195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Conjunctive interactions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02C64541-FDF9-5442-9E37-91E9B40F0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9699" y="994220"/>
            <a:ext cx="7327327" cy="5297292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511465F1-BD93-EE49-B80E-41D6A252A6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7055" y="6291512"/>
            <a:ext cx="7459971" cy="5650992"/>
          </a:xfrm>
          <a:prstGeom prst="rect">
            <a:avLst/>
          </a:pr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B65F4A8E-795B-984C-BD3F-A0F1B2938F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3666" y="994220"/>
            <a:ext cx="6685443" cy="5297292"/>
          </a:xfrm>
          <a:prstGeom prst="rect">
            <a:avLst/>
          </a:prstGeom>
        </p:spPr>
      </p:pic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FBF7ADE5-58CA-B247-A4B9-045076CCCA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3666" y="6371487"/>
            <a:ext cx="6893389" cy="549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345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F3BCA4-0C17-9C46-A5E7-E9BC56EFCE2C}"/>
              </a:ext>
            </a:extLst>
          </p:cNvPr>
          <p:cNvSpPr txBox="1"/>
          <p:nvPr/>
        </p:nvSpPr>
        <p:spPr>
          <a:xfrm>
            <a:off x="6621669" y="3695209"/>
            <a:ext cx="4870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WT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0D917B-8756-AD48-8C18-6EC6D8DD5381}"/>
              </a:ext>
            </a:extLst>
          </p:cNvPr>
          <p:cNvSpPr txBox="1"/>
          <p:nvPr/>
        </p:nvSpPr>
        <p:spPr>
          <a:xfrm>
            <a:off x="4338983" y="3667717"/>
            <a:ext cx="4870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ARID2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6B78E8-08C1-B349-8D1C-98533D29D292}"/>
              </a:ext>
            </a:extLst>
          </p:cNvPr>
          <p:cNvSpPr txBox="1"/>
          <p:nvPr/>
        </p:nvSpPr>
        <p:spPr>
          <a:xfrm>
            <a:off x="7078870" y="4966397"/>
            <a:ext cx="12625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accent2">
                    <a:lumMod val="75000"/>
                  </a:schemeClr>
                </a:solidFill>
              </a:rPr>
              <a:t>NF1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CD81A6-8973-534A-94C1-78910C58608C}"/>
              </a:ext>
            </a:extLst>
          </p:cNvPr>
          <p:cNvSpPr txBox="1"/>
          <p:nvPr/>
        </p:nvSpPr>
        <p:spPr>
          <a:xfrm>
            <a:off x="3193443" y="5868095"/>
            <a:ext cx="1089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PTEN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BB706D-DCAB-0141-8888-221D49D2723D}"/>
              </a:ext>
            </a:extLst>
          </p:cNvPr>
          <p:cNvSpPr txBox="1"/>
          <p:nvPr/>
        </p:nvSpPr>
        <p:spPr>
          <a:xfrm>
            <a:off x="4897782" y="4781826"/>
            <a:ext cx="10893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accent2">
                    <a:lumMod val="75000"/>
                  </a:schemeClr>
                </a:solidFill>
              </a:rPr>
              <a:t>BRAF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91F743-9737-854A-8D7C-8D065A128EED}"/>
              </a:ext>
            </a:extLst>
          </p:cNvPr>
          <p:cNvSpPr txBox="1"/>
          <p:nvPr/>
        </p:nvSpPr>
        <p:spPr>
          <a:xfrm>
            <a:off x="-1150730" y="6233467"/>
            <a:ext cx="4870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WT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EFDD93-2EB4-494F-8566-503FA2B43E8A}"/>
              </a:ext>
            </a:extLst>
          </p:cNvPr>
          <p:cNvSpPr txBox="1"/>
          <p:nvPr/>
        </p:nvSpPr>
        <p:spPr>
          <a:xfrm>
            <a:off x="7758533" y="2223715"/>
            <a:ext cx="4870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TP53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9F1E2E-5B5E-FA43-8819-E7B94B08D165}"/>
              </a:ext>
            </a:extLst>
          </p:cNvPr>
          <p:cNvSpPr txBox="1"/>
          <p:nvPr/>
        </p:nvSpPr>
        <p:spPr>
          <a:xfrm>
            <a:off x="8361567" y="4636543"/>
            <a:ext cx="13396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accent2">
                    <a:lumMod val="75000"/>
                  </a:schemeClr>
                </a:solidFill>
              </a:rPr>
              <a:t>NRAS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A729CEF-9B52-A04F-A720-0CE7548CC339}"/>
              </a:ext>
            </a:extLst>
          </p:cNvPr>
          <p:cNvSpPr txBox="1"/>
          <p:nvPr/>
        </p:nvSpPr>
        <p:spPr>
          <a:xfrm>
            <a:off x="8606872" y="3552055"/>
            <a:ext cx="12580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CDKN2A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05E6C75-1178-BC47-87F5-99A1EA260896}"/>
              </a:ext>
            </a:extLst>
          </p:cNvPr>
          <p:cNvSpPr txBox="1"/>
          <p:nvPr/>
        </p:nvSpPr>
        <p:spPr>
          <a:xfrm>
            <a:off x="7542697" y="6249095"/>
            <a:ext cx="1064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DDX4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D04A7DF-BBD8-ED4A-AF67-959C22B63D34}"/>
              </a:ext>
            </a:extLst>
          </p:cNvPr>
          <p:cNvCxnSpPr/>
          <p:nvPr/>
        </p:nvCxnSpPr>
        <p:spPr>
          <a:xfrm>
            <a:off x="6956950" y="4098259"/>
            <a:ext cx="274320" cy="91440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A43DDEC-E186-8B4C-B142-D4467646B389}"/>
              </a:ext>
            </a:extLst>
          </p:cNvPr>
          <p:cNvCxnSpPr/>
          <p:nvPr/>
        </p:nvCxnSpPr>
        <p:spPr>
          <a:xfrm>
            <a:off x="7441261" y="5415360"/>
            <a:ext cx="274320" cy="914400"/>
          </a:xfrm>
          <a:prstGeom prst="straightConnector1">
            <a:avLst/>
          </a:prstGeom>
          <a:ln w="539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CB0C7FB-4B53-2A49-818C-A6ADE46229E7}"/>
              </a:ext>
            </a:extLst>
          </p:cNvPr>
          <p:cNvCxnSpPr>
            <a:cxnSpLocks/>
          </p:cNvCxnSpPr>
          <p:nvPr/>
        </p:nvCxnSpPr>
        <p:spPr>
          <a:xfrm>
            <a:off x="7229613" y="3990932"/>
            <a:ext cx="1262565" cy="69547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ADA1874-5609-1B41-9C1F-1529DF59760C}"/>
              </a:ext>
            </a:extLst>
          </p:cNvPr>
          <p:cNvCxnSpPr>
            <a:cxnSpLocks/>
          </p:cNvCxnSpPr>
          <p:nvPr/>
        </p:nvCxnSpPr>
        <p:spPr>
          <a:xfrm flipH="1">
            <a:off x="5505609" y="4072928"/>
            <a:ext cx="1089303" cy="681406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678492B-D61D-FF42-ADC4-1F4B87E4F009}"/>
              </a:ext>
            </a:extLst>
          </p:cNvPr>
          <p:cNvCxnSpPr>
            <a:cxnSpLocks/>
          </p:cNvCxnSpPr>
          <p:nvPr/>
        </p:nvCxnSpPr>
        <p:spPr>
          <a:xfrm flipH="1">
            <a:off x="3808479" y="5208607"/>
            <a:ext cx="1089303" cy="681406"/>
          </a:xfrm>
          <a:prstGeom prst="straightConnector1">
            <a:avLst/>
          </a:prstGeom>
          <a:ln w="603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AE18A70-75C2-4F4C-9A93-3A149ECAE15D}"/>
              </a:ext>
            </a:extLst>
          </p:cNvPr>
          <p:cNvCxnSpPr>
            <a:cxnSpLocks/>
          </p:cNvCxnSpPr>
          <p:nvPr/>
        </p:nvCxnSpPr>
        <p:spPr>
          <a:xfrm flipH="1" flipV="1">
            <a:off x="5245100" y="3888357"/>
            <a:ext cx="1376570" cy="32171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D22C4A2-874C-4649-946F-48C0452483B4}"/>
              </a:ext>
            </a:extLst>
          </p:cNvPr>
          <p:cNvCxnSpPr>
            <a:cxnSpLocks/>
          </p:cNvCxnSpPr>
          <p:nvPr/>
        </p:nvCxnSpPr>
        <p:spPr>
          <a:xfrm flipV="1">
            <a:off x="7078869" y="2615558"/>
            <a:ext cx="957690" cy="109332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2EBF132-554F-BC49-BD68-09E0D7A61CA8}"/>
              </a:ext>
            </a:extLst>
          </p:cNvPr>
          <p:cNvSpPr txBox="1"/>
          <p:nvPr/>
        </p:nvSpPr>
        <p:spPr>
          <a:xfrm>
            <a:off x="5918036" y="2198382"/>
            <a:ext cx="13115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COL43A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CB3C546-F193-A34F-B02D-2EE98DB530A9}"/>
              </a:ext>
            </a:extLst>
          </p:cNvPr>
          <p:cNvSpPr txBox="1"/>
          <p:nvPr/>
        </p:nvSpPr>
        <p:spPr>
          <a:xfrm>
            <a:off x="7836389" y="953121"/>
            <a:ext cx="13115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LCK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82AC25E-23CC-1A40-9688-62F21F49D7AD}"/>
              </a:ext>
            </a:extLst>
          </p:cNvPr>
          <p:cNvCxnSpPr>
            <a:cxnSpLocks/>
            <a:stCxn id="6" idx="0"/>
            <a:endCxn id="39" idx="2"/>
          </p:cNvCxnSpPr>
          <p:nvPr/>
        </p:nvCxnSpPr>
        <p:spPr>
          <a:xfrm flipH="1" flipV="1">
            <a:off x="6573825" y="2660047"/>
            <a:ext cx="200245" cy="100767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0FBD9469-6EB4-9943-B954-E31048D81AD7}"/>
              </a:ext>
            </a:extLst>
          </p:cNvPr>
          <p:cNvCxnSpPr>
            <a:cxnSpLocks/>
            <a:stCxn id="39" idx="0"/>
          </p:cNvCxnSpPr>
          <p:nvPr/>
        </p:nvCxnSpPr>
        <p:spPr>
          <a:xfrm flipV="1">
            <a:off x="6573825" y="1296686"/>
            <a:ext cx="1262564" cy="90169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CA6C48E-6409-9E4F-8EA8-8ECBE836F029}"/>
              </a:ext>
            </a:extLst>
          </p:cNvPr>
          <p:cNvCxnSpPr>
            <a:cxnSpLocks/>
          </p:cNvCxnSpPr>
          <p:nvPr/>
        </p:nvCxnSpPr>
        <p:spPr>
          <a:xfrm flipV="1">
            <a:off x="8149792" y="1373059"/>
            <a:ext cx="0" cy="825323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F457FA06-05A3-6647-9E2A-4C7F6582CBC2}"/>
              </a:ext>
            </a:extLst>
          </p:cNvPr>
          <p:cNvCxnSpPr>
            <a:cxnSpLocks/>
          </p:cNvCxnSpPr>
          <p:nvPr/>
        </p:nvCxnSpPr>
        <p:spPr>
          <a:xfrm flipH="1" flipV="1">
            <a:off x="6362700" y="1296686"/>
            <a:ext cx="106570" cy="825324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65B33BA1-2BC5-7F4E-9B67-71F781FB7F09}"/>
              </a:ext>
            </a:extLst>
          </p:cNvPr>
          <p:cNvSpPr txBox="1"/>
          <p:nvPr/>
        </p:nvSpPr>
        <p:spPr>
          <a:xfrm>
            <a:off x="5965880" y="796835"/>
            <a:ext cx="13115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ZFX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427D72F-71DB-4B48-8A6A-9B52478FD52B}"/>
              </a:ext>
            </a:extLst>
          </p:cNvPr>
          <p:cNvSpPr txBox="1"/>
          <p:nvPr/>
        </p:nvSpPr>
        <p:spPr>
          <a:xfrm>
            <a:off x="3429444" y="2223715"/>
            <a:ext cx="13115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TNFRSF8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DC5F361-7A72-7F47-ADC6-AA2ABD4B5DD0}"/>
              </a:ext>
            </a:extLst>
          </p:cNvPr>
          <p:cNvCxnSpPr>
            <a:cxnSpLocks/>
          </p:cNvCxnSpPr>
          <p:nvPr/>
        </p:nvCxnSpPr>
        <p:spPr>
          <a:xfrm flipV="1">
            <a:off x="4676343" y="2422127"/>
            <a:ext cx="1269836" cy="7087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D6C43E8F-E74D-404C-BD81-B5C09CC2A501}"/>
              </a:ext>
            </a:extLst>
          </p:cNvPr>
          <p:cNvSpPr txBox="1"/>
          <p:nvPr/>
        </p:nvSpPr>
        <p:spPr>
          <a:xfrm>
            <a:off x="1929980" y="3842095"/>
            <a:ext cx="1499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C1QTNF9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980B976-7A30-1A40-B92D-649D552AD307}"/>
              </a:ext>
            </a:extLst>
          </p:cNvPr>
          <p:cNvSpPr txBox="1"/>
          <p:nvPr/>
        </p:nvSpPr>
        <p:spPr>
          <a:xfrm>
            <a:off x="1180248" y="2675812"/>
            <a:ext cx="1499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LCE1B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F06455B-63FE-1F47-8403-8C028DF4FF8F}"/>
              </a:ext>
            </a:extLst>
          </p:cNvPr>
          <p:cNvSpPr txBox="1"/>
          <p:nvPr/>
        </p:nvSpPr>
        <p:spPr>
          <a:xfrm>
            <a:off x="10187865" y="1777785"/>
            <a:ext cx="16479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HIST1H2AA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A9982DF-76E1-7145-BDDB-19E94988A787}"/>
              </a:ext>
            </a:extLst>
          </p:cNvPr>
          <p:cNvSpPr txBox="1"/>
          <p:nvPr/>
        </p:nvSpPr>
        <p:spPr>
          <a:xfrm>
            <a:off x="10473412" y="3048973"/>
            <a:ext cx="16479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RAC1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1F30FED-5644-6146-8691-A1B554260E47}"/>
              </a:ext>
            </a:extLst>
          </p:cNvPr>
          <p:cNvCxnSpPr>
            <a:cxnSpLocks/>
          </p:cNvCxnSpPr>
          <p:nvPr/>
        </p:nvCxnSpPr>
        <p:spPr>
          <a:xfrm>
            <a:off x="10837069" y="2223715"/>
            <a:ext cx="0" cy="8339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EEB899C-9658-6A43-90D5-192CEE69BA81}"/>
              </a:ext>
            </a:extLst>
          </p:cNvPr>
          <p:cNvCxnSpPr>
            <a:cxnSpLocks/>
          </p:cNvCxnSpPr>
          <p:nvPr/>
        </p:nvCxnSpPr>
        <p:spPr>
          <a:xfrm flipV="1">
            <a:off x="7277458" y="3800254"/>
            <a:ext cx="1371242" cy="3601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40B75B83-C77E-A540-AFDC-4551E1C3311A}"/>
              </a:ext>
            </a:extLst>
          </p:cNvPr>
          <p:cNvSpPr txBox="1"/>
          <p:nvPr/>
        </p:nvSpPr>
        <p:spPr>
          <a:xfrm>
            <a:off x="10337586" y="4320161"/>
            <a:ext cx="16479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GALNTL5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A6194FDB-3246-EC49-A924-6498A5727DCE}"/>
              </a:ext>
            </a:extLst>
          </p:cNvPr>
          <p:cNvCxnSpPr>
            <a:cxnSpLocks/>
          </p:cNvCxnSpPr>
          <p:nvPr/>
        </p:nvCxnSpPr>
        <p:spPr>
          <a:xfrm>
            <a:off x="9613121" y="3958576"/>
            <a:ext cx="925449" cy="42589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9F72088E-B36C-AA4C-8AA0-43125BCEE55C}"/>
              </a:ext>
            </a:extLst>
          </p:cNvPr>
          <p:cNvSpPr txBox="1"/>
          <p:nvPr/>
        </p:nvSpPr>
        <p:spPr>
          <a:xfrm>
            <a:off x="11037268" y="5535663"/>
            <a:ext cx="1368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CTNNB1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C10E40F8-843E-F349-8FAA-D580D2E19F5A}"/>
              </a:ext>
            </a:extLst>
          </p:cNvPr>
          <p:cNvCxnSpPr>
            <a:cxnSpLocks/>
            <a:stCxn id="72" idx="2"/>
          </p:cNvCxnSpPr>
          <p:nvPr/>
        </p:nvCxnSpPr>
        <p:spPr>
          <a:xfrm>
            <a:off x="11161570" y="4781826"/>
            <a:ext cx="330272" cy="753837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189D20BD-A220-4543-8067-64F63BFF8C56}"/>
              </a:ext>
            </a:extLst>
          </p:cNvPr>
          <p:cNvCxnSpPr>
            <a:cxnSpLocks/>
          </p:cNvCxnSpPr>
          <p:nvPr/>
        </p:nvCxnSpPr>
        <p:spPr>
          <a:xfrm flipH="1" flipV="1">
            <a:off x="1862723" y="3142985"/>
            <a:ext cx="218511" cy="728957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6AD60D0A-6C7F-6B42-8CEB-089F28C15AAF}"/>
              </a:ext>
            </a:extLst>
          </p:cNvPr>
          <p:cNvCxnSpPr>
            <a:cxnSpLocks/>
            <a:stCxn id="55" idx="1"/>
          </p:cNvCxnSpPr>
          <p:nvPr/>
        </p:nvCxnSpPr>
        <p:spPr>
          <a:xfrm flipH="1">
            <a:off x="2081234" y="2454548"/>
            <a:ext cx="1348210" cy="33032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EF62EFFC-705B-0F4B-BEBE-C100BF0C9EDA}"/>
              </a:ext>
            </a:extLst>
          </p:cNvPr>
          <p:cNvSpPr txBox="1"/>
          <p:nvPr/>
        </p:nvSpPr>
        <p:spPr>
          <a:xfrm>
            <a:off x="1284356" y="5078955"/>
            <a:ext cx="1499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HNF4G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5B0EEFF0-86F3-4343-A849-B1E949BF7BE1}"/>
              </a:ext>
            </a:extLst>
          </p:cNvPr>
          <p:cNvCxnSpPr>
            <a:cxnSpLocks/>
          </p:cNvCxnSpPr>
          <p:nvPr/>
        </p:nvCxnSpPr>
        <p:spPr>
          <a:xfrm flipH="1">
            <a:off x="1787618" y="4334142"/>
            <a:ext cx="368720" cy="77804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88D866BE-569E-C64F-9C33-63C854D378B3}"/>
              </a:ext>
            </a:extLst>
          </p:cNvPr>
          <p:cNvSpPr txBox="1"/>
          <p:nvPr/>
        </p:nvSpPr>
        <p:spPr>
          <a:xfrm>
            <a:off x="9297189" y="712283"/>
            <a:ext cx="1499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0070C0"/>
                </a:solidFill>
              </a:rPr>
              <a:t>PPP6C</a:t>
            </a: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957E13DE-13F1-9746-B64C-1CDDF37C130A}"/>
              </a:ext>
            </a:extLst>
          </p:cNvPr>
          <p:cNvCxnSpPr>
            <a:cxnSpLocks/>
          </p:cNvCxnSpPr>
          <p:nvPr/>
        </p:nvCxnSpPr>
        <p:spPr>
          <a:xfrm flipV="1">
            <a:off x="8471946" y="925629"/>
            <a:ext cx="763962" cy="16451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943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2143</TotalTime>
  <Words>26</Words>
  <Application>Microsoft Macintosh PowerPoint</Application>
  <PresentationFormat>Custom</PresentationFormat>
  <Paragraphs>24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Nicol, Phillip</dc:creator>
  <cp:lastModifiedBy>Nicol, Phillip</cp:lastModifiedBy>
  <cp:revision>12</cp:revision>
  <dcterms:created xsi:type="dcterms:W3CDTF">2020-07-12T22:40:28Z</dcterms:created>
  <dcterms:modified xsi:type="dcterms:W3CDTF">2020-07-18T03:21:26Z</dcterms:modified>
</cp:coreProperties>
</file>

<file path=docProps/thumbnail.jpeg>
</file>